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notesMasterIdLst>
    <p:notesMasterId r:id="rId9"/>
  </p:notesMasterIdLst>
  <p:sldIdLst>
    <p:sldId id="256" r:id="rId2"/>
    <p:sldId id="290" r:id="rId3"/>
    <p:sldId id="340" r:id="rId4"/>
    <p:sldId id="392" r:id="rId5"/>
    <p:sldId id="388" r:id="rId6"/>
    <p:sldId id="260" r:id="rId7"/>
    <p:sldId id="391" r:id="rId8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1D7"/>
    <a:srgbClr val="5BB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8249" autoAdjust="0"/>
  </p:normalViewPr>
  <p:slideViewPr>
    <p:cSldViewPr snapToGrid="0">
      <p:cViewPr varScale="1">
        <p:scale>
          <a:sx n="98" d="100"/>
          <a:sy n="98" d="100"/>
        </p:scale>
        <p:origin x="27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https://copilot.cloud.microsoft/en-US/copilot-outlook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https://support.microsoft.com/en-us/office/email-coaching-with-copilot-in-outlook-91a3cd56-1586-4a31-85c7-2eb8cdb02405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21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https://support.microsoft.com/en-us/office/summarize-an-email-thread-with-copilot-in-outlook-a79873f2-396b-46dc-b852-7fe5947ab640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46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6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00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3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0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3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2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4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7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2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7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3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0D103F-6752-C0EA-8E87-FD0878C77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928" y="0"/>
            <a:ext cx="663546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8033" y="1964995"/>
            <a:ext cx="3523542" cy="3015576"/>
          </a:xfrm>
          <a:noFill/>
        </p:spPr>
        <p:txBody>
          <a:bodyPr>
            <a:noAutofit/>
          </a:bodyPr>
          <a:lstStyle/>
          <a:p>
            <a:r>
              <a:rPr lang="en-US" sz="4400" dirty="0"/>
              <a:t>Using </a:t>
            </a:r>
            <a:br>
              <a:rPr lang="en-US" sz="4400" dirty="0"/>
            </a:br>
            <a:r>
              <a:rPr lang="en-US" sz="4400" dirty="0"/>
              <a:t>Copilot Pro</a:t>
            </a:r>
            <a:br>
              <a:rPr lang="en-US" sz="4400" dirty="0"/>
            </a:br>
            <a:r>
              <a:rPr lang="en-US" sz="4400" dirty="0"/>
              <a:t>with</a:t>
            </a:r>
            <a:br>
              <a:rPr lang="en-US" sz="4400" dirty="0"/>
            </a:br>
            <a:r>
              <a:rPr lang="en-US" sz="4400" dirty="0"/>
              <a:t>Microsoft</a:t>
            </a:r>
            <a:br>
              <a:rPr lang="en-US" sz="4400" dirty="0"/>
            </a:br>
            <a:r>
              <a:rPr lang="en-US" sz="4400" dirty="0"/>
              <a:t>Outlook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7428" y="5554494"/>
            <a:ext cx="1303506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2151728"/>
            <a:ext cx="10622603" cy="31700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000" dirty="0"/>
              <a:t>“Email, instant messaging, and cell phones give us fabulous communication ability, but because we live and work in our own little worlds, that communication is totally disorganized.”</a:t>
            </a:r>
          </a:p>
          <a:p>
            <a:r>
              <a:rPr lang="en-US" sz="4000" dirty="0"/>
              <a:t>- </a:t>
            </a:r>
            <a:r>
              <a:rPr lang="en-US" sz="3600" dirty="0"/>
              <a:t>Marilyn </a:t>
            </a:r>
            <a:r>
              <a:rPr lang="en-US" sz="3600" dirty="0" err="1"/>
              <a:t>vos</a:t>
            </a:r>
            <a:r>
              <a:rPr lang="en-US" sz="3600" dirty="0"/>
              <a:t> Savant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EB7B-CD17-1086-BEB9-6F47DF7AC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54" y="1419226"/>
            <a:ext cx="9906000" cy="2852737"/>
          </a:xfrm>
        </p:spPr>
        <p:txBody>
          <a:bodyPr>
            <a:normAutofit/>
          </a:bodyPr>
          <a:lstStyle/>
          <a:p>
            <a:r>
              <a:rPr lang="en-US" sz="4400" dirty="0"/>
              <a:t>Drafting</a:t>
            </a:r>
            <a:br>
              <a:rPr lang="en-US" sz="4400" dirty="0"/>
            </a:br>
            <a:r>
              <a:rPr lang="en-US" sz="4400" dirty="0"/>
              <a:t>an</a:t>
            </a:r>
            <a:br>
              <a:rPr lang="en-US" sz="4400" dirty="0"/>
            </a:br>
            <a:r>
              <a:rPr lang="en-US" sz="4400" dirty="0"/>
              <a:t>email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588972-583D-4B03-D7DE-9CED05FCF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22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71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4321" y="2124311"/>
            <a:ext cx="8791575" cy="2387600"/>
          </a:xfrm>
        </p:spPr>
        <p:txBody>
          <a:bodyPr>
            <a:normAutofit/>
          </a:bodyPr>
          <a:lstStyle/>
          <a:p>
            <a:r>
              <a:rPr lang="en-US" sz="4400" dirty="0"/>
              <a:t>Email</a:t>
            </a:r>
            <a:br>
              <a:rPr lang="en-US" sz="4400" dirty="0"/>
            </a:br>
            <a:r>
              <a:rPr lang="en-US" sz="4400" dirty="0"/>
              <a:t>Coaching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A040A-A1EB-537B-ADC6-1EC4C5710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53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11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8F26-1E8E-2423-91E8-E25E6984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17" y="1837515"/>
            <a:ext cx="9906000" cy="2852737"/>
          </a:xfrm>
        </p:spPr>
        <p:txBody>
          <a:bodyPr>
            <a:normAutofit/>
          </a:bodyPr>
          <a:lstStyle/>
          <a:p>
            <a:r>
              <a:rPr lang="en-US" sz="4400" dirty="0"/>
              <a:t>Summarize</a:t>
            </a:r>
            <a:br>
              <a:rPr lang="en-US" sz="4400" dirty="0"/>
            </a:br>
            <a:r>
              <a:rPr lang="en-US" sz="4400" dirty="0"/>
              <a:t>an</a:t>
            </a:r>
            <a:br>
              <a:rPr lang="en-US" sz="4400" dirty="0"/>
            </a:br>
            <a:r>
              <a:rPr lang="en-US" sz="4400" dirty="0"/>
              <a:t>Email</a:t>
            </a:r>
            <a:br>
              <a:rPr lang="en-US" sz="4400" dirty="0"/>
            </a:br>
            <a:r>
              <a:rPr lang="en-US" sz="4400" dirty="0"/>
              <a:t>Thread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EDC67-42AB-3DF6-EFE8-76FFEEB24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59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33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4321" y="2124311"/>
            <a:ext cx="8791575" cy="2387600"/>
          </a:xfrm>
        </p:spPr>
        <p:txBody>
          <a:bodyPr>
            <a:normAutofit/>
          </a:bodyPr>
          <a:lstStyle/>
          <a:p>
            <a:r>
              <a:rPr lang="en-US" sz="4400" dirty="0"/>
              <a:t>Replying</a:t>
            </a:r>
            <a:br>
              <a:rPr lang="en-US" sz="4400" dirty="0"/>
            </a:br>
            <a:r>
              <a:rPr lang="en-US" sz="4400" dirty="0"/>
              <a:t>to</a:t>
            </a:r>
            <a:br>
              <a:rPr lang="en-US" sz="4400" dirty="0"/>
            </a:br>
            <a:r>
              <a:rPr lang="en-US" sz="4400" dirty="0"/>
              <a:t>email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BAA09-CD74-FD1D-63E7-89C8315A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2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9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15525-5326-4997-4605-8CFEBA8C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097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7930</TotalTime>
  <Words>108</Words>
  <Application>Microsoft Office PowerPoint</Application>
  <PresentationFormat>Widescreen</PresentationFormat>
  <Paragraphs>14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Circuit</vt:lpstr>
      <vt:lpstr>Using  Copilot Pro with Microsoft Outlook</vt:lpstr>
      <vt:lpstr>PowerPoint Presentation</vt:lpstr>
      <vt:lpstr>Drafting an email</vt:lpstr>
      <vt:lpstr>Email Coaching</vt:lpstr>
      <vt:lpstr>Summarize an Email Thread</vt:lpstr>
      <vt:lpstr>Replying to email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 Copilot Pro with Microsoft Outlook</dc:title>
  <cp:lastModifiedBy>Zain Naboulsi</cp:lastModifiedBy>
  <cp:revision>5</cp:revision>
  <cp:lastPrinted>2024-03-11T13:51:07Z</cp:lastPrinted>
  <dcterms:created xsi:type="dcterms:W3CDTF">2023-10-26T23:38:07Z</dcterms:created>
  <dcterms:modified xsi:type="dcterms:W3CDTF">2024-04-13T10:46:31Z</dcterms:modified>
</cp:coreProperties>
</file>